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7"/>
  </p:handoutMasterIdLst>
  <p:sldIdLst>
    <p:sldId id="262" r:id="rId2"/>
    <p:sldId id="263" r:id="rId3"/>
    <p:sldId id="264" r:id="rId4"/>
    <p:sldId id="266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F4E"/>
    <a:srgbClr val="6EF2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62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403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BAE637-F8FE-013C-086A-4F480C901C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A85F64-CC37-FBCC-8A31-A90C289D8A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100DF-DB90-2549-9737-A6C85C9E2687}" type="datetimeFigureOut">
              <a:rPr lang="en-US" smtClean="0"/>
              <a:t>4/27/22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BB4B0-F2C9-37CD-68E0-67DFA7DACD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BC3BE8-E7B8-4C83-B647-E2C52290A6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4EDA3-1E89-434E-A6A0-3863DC41F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95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3825078-EE3F-FA2C-CE16-F855F5CE51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F5398D-4F50-119C-29CA-2F0A32463B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0768" y="1233830"/>
            <a:ext cx="3869724" cy="386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9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8BFBC23-9877-6DBE-71E7-891AFB95F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3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AF3EAFF-E899-7443-8D3B-6E2C87BC70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8E2217-14EE-DD67-12BF-27BDE31CFC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8938" y="1761181"/>
            <a:ext cx="3040774" cy="333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0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D48EF9-96B2-D241-BA30-5A28782D7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E7562-BD55-E145-9E81-72D6DC92B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7096F-FBC1-294D-8BA1-D0809337B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178D1-1E8C-2348-9438-BE34A608930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10FD7-DC59-4048-91E0-859FA5855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EA4AE-62EE-9B45-8E03-B51A74393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71682-6393-5B43-8AF3-AC461BE63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74189C-F915-4989-8D0A-4326156C0840}"/>
              </a:ext>
            </a:extLst>
          </p:cNvPr>
          <p:cNvSpPr txBox="1"/>
          <p:nvPr/>
        </p:nvSpPr>
        <p:spPr>
          <a:xfrm>
            <a:off x="6171030" y="2621642"/>
            <a:ext cx="47602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Presentation title goes here </a:t>
            </a:r>
          </a:p>
        </p:txBody>
      </p:sp>
    </p:spTree>
    <p:extLst>
      <p:ext uri="{BB962C8B-B14F-4D97-AF65-F5344CB8AC3E}">
        <p14:creationId xmlns:p14="http://schemas.microsoft.com/office/powerpoint/2010/main" val="308122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99857C-38FC-9CE7-6382-641C7C891782}"/>
              </a:ext>
            </a:extLst>
          </p:cNvPr>
          <p:cNvSpPr txBox="1"/>
          <p:nvPr/>
        </p:nvSpPr>
        <p:spPr>
          <a:xfrm>
            <a:off x="6765051" y="1555506"/>
            <a:ext cx="4760202" cy="37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Lorem ipsum dolor sit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consectetuer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sed diam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nonummy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nibh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euismod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tincidunt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laoreet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magna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erat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volutpat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wisi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enim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ad minim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veniam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quis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nostrud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exerci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tation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ullamcorper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suscipit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aliquip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ex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ea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commodo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Duis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autem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vel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iriure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hendrerit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esse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facilisis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vero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eros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iusto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odio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delenit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augue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feugait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en-US" sz="1600" dirty="0">
              <a:solidFill>
                <a:srgbClr val="0C4F4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13157-E7C3-3AE4-913C-B7CEB9CC5424}"/>
              </a:ext>
            </a:extLst>
          </p:cNvPr>
          <p:cNvSpPr txBox="1"/>
          <p:nvPr/>
        </p:nvSpPr>
        <p:spPr>
          <a:xfrm>
            <a:off x="755430" y="688608"/>
            <a:ext cx="4760202" cy="423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Section header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798A3D-2DB9-F9DE-BAB4-003225D8B854}"/>
              </a:ext>
            </a:extLst>
          </p:cNvPr>
          <p:cNvSpPr txBox="1"/>
          <p:nvPr/>
        </p:nvSpPr>
        <p:spPr>
          <a:xfrm>
            <a:off x="755430" y="1274395"/>
            <a:ext cx="4760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Section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30407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3528-E4CC-2027-3A8E-5214CB08F477}"/>
              </a:ext>
            </a:extLst>
          </p:cNvPr>
          <p:cNvSpPr txBox="1">
            <a:spLocks/>
          </p:cNvSpPr>
          <p:nvPr/>
        </p:nvSpPr>
        <p:spPr>
          <a:xfrm>
            <a:off x="955127" y="915659"/>
            <a:ext cx="10281745" cy="5026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slide can be used for longer quotations, facts or statistics </a:t>
            </a:r>
            <a:endParaRPr lang="en-US" b="1" dirty="0">
              <a:solidFill>
                <a:srgbClr val="0C4F4E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33950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179CFB-A6CA-4FBD-A07D-F9A2A837F2F7}"/>
              </a:ext>
            </a:extLst>
          </p:cNvPr>
          <p:cNvSpPr txBox="1"/>
          <p:nvPr/>
        </p:nvSpPr>
        <p:spPr>
          <a:xfrm>
            <a:off x="681037" y="704099"/>
            <a:ext cx="4760202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0C4F4E"/>
                </a:solidFill>
                <a:latin typeface="Rubik Medium" pitchFamily="2" charset="-79"/>
                <a:cs typeface="Rubik Medium" pitchFamily="2" charset="-79"/>
              </a:rPr>
              <a:t>I pledge to…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AAE54-1A7C-BD20-022D-48A4A70F2ECB}"/>
              </a:ext>
            </a:extLst>
          </p:cNvPr>
          <p:cNvSpPr txBox="1"/>
          <p:nvPr/>
        </p:nvSpPr>
        <p:spPr>
          <a:xfrm>
            <a:off x="681037" y="1832229"/>
            <a:ext cx="68056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Reduce the amount of plastic packaging I buy. I’m opting for loose fruit and vegetables and I’m going to pick up my essentials in bulk.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AB66A3-453D-5342-1060-DC2AB6BCADEF}"/>
              </a:ext>
            </a:extLst>
          </p:cNvPr>
          <p:cNvSpPr txBox="1"/>
          <p:nvPr/>
        </p:nvSpPr>
        <p:spPr>
          <a:xfrm>
            <a:off x="681037" y="4931053"/>
            <a:ext cx="4760202" cy="462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C4F4E"/>
                </a:solidFill>
                <a:latin typeface="Rubik Medium" pitchFamily="2" charset="-79"/>
                <a:cs typeface="Rubik Medium" pitchFamily="2" charset="-79"/>
              </a:rPr>
              <a:t>- Name, Location </a:t>
            </a:r>
          </a:p>
        </p:txBody>
      </p:sp>
    </p:spTree>
    <p:extLst>
      <p:ext uri="{BB962C8B-B14F-4D97-AF65-F5344CB8AC3E}">
        <p14:creationId xmlns:p14="http://schemas.microsoft.com/office/powerpoint/2010/main" val="32614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EC29B4-061B-72EB-C06C-F278C8D7824E}"/>
              </a:ext>
            </a:extLst>
          </p:cNvPr>
          <p:cNvSpPr txBox="1"/>
          <p:nvPr/>
        </p:nvSpPr>
        <p:spPr>
          <a:xfrm>
            <a:off x="945110" y="1555506"/>
            <a:ext cx="4760202" cy="37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Lorem ipsum dolor sit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consectetuer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sed diam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nonummy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nibh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euismod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tincidunt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laoreet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magna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erat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volutpat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wisi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enim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ad minim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veniam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quis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nostrud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exerci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tation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ullamcorper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suscipit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aliquip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ex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ea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commodo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Duis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autem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vel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iriure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hendrerit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esse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facilisis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vero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eros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iusto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odio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delenit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augue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feugait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en-US" sz="1600" dirty="0">
              <a:solidFill>
                <a:srgbClr val="0C4F4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BB2F9A-724D-9E8C-CB10-79C1097A4FC5}"/>
              </a:ext>
            </a:extLst>
          </p:cNvPr>
          <p:cNvSpPr txBox="1"/>
          <p:nvPr/>
        </p:nvSpPr>
        <p:spPr>
          <a:xfrm>
            <a:off x="6569786" y="1555506"/>
            <a:ext cx="4760202" cy="365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C4F4E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C87AAB-C0F3-522C-92F3-094909487EED}"/>
              </a:ext>
            </a:extLst>
          </p:cNvPr>
          <p:cNvSpPr txBox="1"/>
          <p:nvPr/>
        </p:nvSpPr>
        <p:spPr>
          <a:xfrm>
            <a:off x="555732" y="654285"/>
            <a:ext cx="7558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96164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246</Words>
  <Application>Microsoft Macintosh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Rubik</vt:lpstr>
      <vt:lpstr>Rubik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 Pearce</dc:creator>
  <cp:lastModifiedBy>Isla Pearce</cp:lastModifiedBy>
  <cp:revision>8</cp:revision>
  <dcterms:created xsi:type="dcterms:W3CDTF">2022-03-23T14:06:00Z</dcterms:created>
  <dcterms:modified xsi:type="dcterms:W3CDTF">2022-04-27T13:57:56Z</dcterms:modified>
</cp:coreProperties>
</file>