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5" r:id="rId4"/>
    <p:sldId id="262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F4E"/>
    <a:srgbClr val="6EF2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398AF-E33C-B14B-A4C5-E2FA049D796D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E1004-4889-9F4D-BFBC-C95C898A2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89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7996F-5807-0541-A6B3-83632425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78D1-1E8C-2348-9438-BE34A6089304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8B7A1-B79B-8E4E-B448-81E4DCC98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C5F12-6D8B-514E-B4F7-24D8B8380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2-6393-5B43-8AF3-AC461BE63798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9E29F04-057D-4303-1627-9810C95DD4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3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D09F18-78B2-FE07-6CF7-FA3B212AA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78D1-1E8C-2348-9438-BE34A6089304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BD1E-100B-DCAA-7C75-0E89F8D5F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FA73A8-3AA8-2527-A77D-0D3BE1077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2-6393-5B43-8AF3-AC461BE6379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773FAA-90DA-978F-5A8C-CC1BD3D388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18938" y="1761181"/>
            <a:ext cx="3040774" cy="3335637"/>
          </a:xfrm>
          <a:prstGeom prst="rect">
            <a:avLst/>
          </a:prstGeom>
        </p:spPr>
      </p:pic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FCF38E7-959B-E95E-564D-698ED09B97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00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B22E59-A904-9FAA-E8EA-9A2AD956A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78D1-1E8C-2348-9438-BE34A6089304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20C862-2038-8A1E-1DA0-0C23A9E3B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BC10F6-71F6-C08A-AE50-827760D90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2-6393-5B43-8AF3-AC461BE6379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2E47A1DA-1CF5-EB4B-3943-A60327470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7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reemap chart&#10;&#10;Description automatically generated">
            <a:extLst>
              <a:ext uri="{FF2B5EF4-FFF2-40B4-BE49-F238E27FC236}">
                <a16:creationId xmlns:a16="http://schemas.microsoft.com/office/drawing/2014/main" id="{2AE81384-DBA1-4803-47AF-F12F7437B6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123B4C-7891-9453-F15A-98A2C9AA1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C98E-EF29-294C-972E-FC94CA1662A0}" type="datetimeFigureOut">
              <a:rPr lang="en-US" smtClean="0"/>
              <a:t>4/29/22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7EE6CF-3F3A-FC69-FF7D-1610FF7EB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1493A-43B4-8CAC-3263-D6B8B6165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056F-F6C4-744A-AC3B-F0ED7029400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9F7281-1289-3184-D6FE-6C33D1FEFF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0768" y="1282977"/>
            <a:ext cx="3649494" cy="364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68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reemap chart&#10;&#10;Description automatically generated">
            <a:extLst>
              <a:ext uri="{FF2B5EF4-FFF2-40B4-BE49-F238E27FC236}">
                <a16:creationId xmlns:a16="http://schemas.microsoft.com/office/drawing/2014/main" id="{5904696D-D648-C4DB-C122-8FEA9361BF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8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D48EF9-96B2-D241-BA30-5A28782D7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E7562-BD55-E145-9E81-72D6DC92B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7096F-FBC1-294D-8BA1-D0809337B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178D1-1E8C-2348-9438-BE34A6089304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10FD7-DC59-4048-91E0-859FA5855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EA4AE-62EE-9B45-8E03-B51A74393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71682-6393-5B43-8AF3-AC461BE63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6" r:id="rId2"/>
    <p:sldLayoutId id="2147483675" r:id="rId3"/>
    <p:sldLayoutId id="2147483673" r:id="rId4"/>
    <p:sldLayoutId id="214748367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CEB02E-0297-59A0-5CD2-E5DF73D1A14E}"/>
              </a:ext>
            </a:extLst>
          </p:cNvPr>
          <p:cNvSpPr txBox="1"/>
          <p:nvPr/>
        </p:nvSpPr>
        <p:spPr>
          <a:xfrm>
            <a:off x="6161394" y="2384449"/>
            <a:ext cx="47602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Presentation title goes here </a:t>
            </a:r>
          </a:p>
        </p:txBody>
      </p:sp>
    </p:spTree>
    <p:extLst>
      <p:ext uri="{BB962C8B-B14F-4D97-AF65-F5344CB8AC3E}">
        <p14:creationId xmlns:p14="http://schemas.microsoft.com/office/powerpoint/2010/main" val="268633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A8D632-27EF-4331-A381-559C1A98F264}"/>
              </a:ext>
            </a:extLst>
          </p:cNvPr>
          <p:cNvSpPr txBox="1"/>
          <p:nvPr/>
        </p:nvSpPr>
        <p:spPr>
          <a:xfrm>
            <a:off x="723899" y="1918318"/>
            <a:ext cx="4760202" cy="423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Section header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4AAD91-124D-9A27-7CEA-DDD70B606DF9}"/>
              </a:ext>
            </a:extLst>
          </p:cNvPr>
          <p:cNvSpPr txBox="1"/>
          <p:nvPr/>
        </p:nvSpPr>
        <p:spPr>
          <a:xfrm>
            <a:off x="723899" y="2504105"/>
            <a:ext cx="4760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6EF2A3"/>
                </a:solidFill>
                <a:latin typeface="Rubik" pitchFamily="2" charset="-79"/>
                <a:cs typeface="Rubik" pitchFamily="2" charset="-79"/>
              </a:rPr>
              <a:t>Section title </a:t>
            </a:r>
            <a:br>
              <a:rPr lang="en-US" sz="3600" b="1" dirty="0">
                <a:solidFill>
                  <a:srgbClr val="6EF2A3"/>
                </a:solidFill>
                <a:latin typeface="Rubik" pitchFamily="2" charset="-79"/>
                <a:cs typeface="Rubik" pitchFamily="2" charset="-79"/>
              </a:rPr>
            </a:br>
            <a:r>
              <a:rPr lang="en-US" sz="3600" b="1" dirty="0">
                <a:solidFill>
                  <a:srgbClr val="6EF2A3"/>
                </a:solidFill>
                <a:latin typeface="Rubik" pitchFamily="2" charset="-79"/>
                <a:cs typeface="Rubik" pitchFamily="2" charset="-79"/>
              </a:rPr>
              <a:t>goes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603E15-75C2-3115-3323-70626957ACFB}"/>
              </a:ext>
            </a:extLst>
          </p:cNvPr>
          <p:cNvSpPr txBox="1"/>
          <p:nvPr/>
        </p:nvSpPr>
        <p:spPr>
          <a:xfrm>
            <a:off x="6817603" y="1688497"/>
            <a:ext cx="452305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We’re taking climate change into our own hands. </a:t>
            </a:r>
            <a:endParaRPr lang="en-GB" sz="1600" b="1" dirty="0">
              <a:solidFill>
                <a:srgbClr val="0C4F4E"/>
              </a:solidFill>
              <a:latin typeface="Rubik" pitchFamily="2" charset="-79"/>
              <a:cs typeface="Rubik" pitchFamily="2" charset="-79"/>
            </a:endParaRPr>
          </a:p>
          <a:p>
            <a:br>
              <a:rPr lang="en-GB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</a:br>
            <a:r>
              <a:rPr lang="en-GB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By making changes to everyday actions, together we can make a positive difference to the environment, to our health and to the wellbeing of our communities. At West Yorkshire Health and Care Partnership, we’re all hands in for a better future. </a:t>
            </a:r>
            <a:endParaRPr lang="en-GB" sz="1600" dirty="0">
              <a:solidFill>
                <a:srgbClr val="0C4F4E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4373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B688D-51CD-38A2-5B47-329074502825}"/>
              </a:ext>
            </a:extLst>
          </p:cNvPr>
          <p:cNvSpPr txBox="1">
            <a:spLocks/>
          </p:cNvSpPr>
          <p:nvPr/>
        </p:nvSpPr>
        <p:spPr>
          <a:xfrm>
            <a:off x="510655" y="541338"/>
            <a:ext cx="4860214" cy="799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Title goes here</a:t>
            </a:r>
            <a:endParaRPr lang="en-US" b="1" dirty="0">
              <a:solidFill>
                <a:srgbClr val="0C4F4E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5C922-F201-7DA0-A295-1D3787B7F65E}"/>
              </a:ext>
            </a:extLst>
          </p:cNvPr>
          <p:cNvSpPr txBox="1"/>
          <p:nvPr/>
        </p:nvSpPr>
        <p:spPr>
          <a:xfrm>
            <a:off x="945110" y="1555506"/>
            <a:ext cx="4760202" cy="37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Lorem ipsum dolor sit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amet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consectetuer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adipiscing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elit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sed diam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nonummy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nibh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euismod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tincidunt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laoreet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dolore magna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aliquam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erat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volutpat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 Ut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wisi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enim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ad minim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veniam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,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quis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nostrud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exerci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tation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ullamcorper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suscipit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lobortis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nisl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ut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aliquip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ex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ea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commodo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consequat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 Duis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autem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vel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eum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iriure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 in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hendrerit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in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vulputate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velit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esse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molestie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facilisis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at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vero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eros et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accumsan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et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iusto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odio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delenit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augue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duis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dolore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te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en-US" sz="1600" dirty="0" err="1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feugait</a:t>
            </a:r>
            <a:r>
              <a:rPr lang="en-US" sz="1600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.</a:t>
            </a:r>
            <a:endParaRPr lang="en-US" sz="1600" dirty="0">
              <a:solidFill>
                <a:srgbClr val="0C4F4E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EFC67B-5710-4C00-2871-E76E5ADE9851}"/>
              </a:ext>
            </a:extLst>
          </p:cNvPr>
          <p:cNvSpPr txBox="1"/>
          <p:nvPr/>
        </p:nvSpPr>
        <p:spPr>
          <a:xfrm>
            <a:off x="6569786" y="1555506"/>
            <a:ext cx="4760202" cy="365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is a bullet point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C4F4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1420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52B5618-D0BB-A501-6E1E-4359EB0BC29C}"/>
              </a:ext>
            </a:extLst>
          </p:cNvPr>
          <p:cNvSpPr txBox="1">
            <a:spLocks/>
          </p:cNvSpPr>
          <p:nvPr/>
        </p:nvSpPr>
        <p:spPr>
          <a:xfrm>
            <a:off x="955127" y="2197921"/>
            <a:ext cx="10281745" cy="20797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C4F4E"/>
                </a:solidFill>
                <a:latin typeface="Rubik" pitchFamily="2" charset="-79"/>
                <a:cs typeface="Rubik" pitchFamily="2" charset="-79"/>
              </a:rPr>
              <a:t>This slide can be used for longer quotations, facts or statistics </a:t>
            </a:r>
          </a:p>
        </p:txBody>
      </p:sp>
    </p:spTree>
    <p:extLst>
      <p:ext uri="{BB962C8B-B14F-4D97-AF65-F5344CB8AC3E}">
        <p14:creationId xmlns:p14="http://schemas.microsoft.com/office/powerpoint/2010/main" val="2278780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8F3DEA-78C3-908D-D6E7-BD388727ADA0}"/>
              </a:ext>
            </a:extLst>
          </p:cNvPr>
          <p:cNvSpPr txBox="1"/>
          <p:nvPr/>
        </p:nvSpPr>
        <p:spPr>
          <a:xfrm>
            <a:off x="681037" y="704099"/>
            <a:ext cx="4760202" cy="750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I pledge to…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4A00F-4586-921A-7AC0-C3F2059F053B}"/>
              </a:ext>
            </a:extLst>
          </p:cNvPr>
          <p:cNvSpPr txBox="1"/>
          <p:nvPr/>
        </p:nvSpPr>
        <p:spPr>
          <a:xfrm>
            <a:off x="681037" y="1832229"/>
            <a:ext cx="68056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6EF2A3"/>
                </a:solidFill>
                <a:latin typeface="Rubik" pitchFamily="2" charset="-79"/>
                <a:cs typeface="Rubik" pitchFamily="2" charset="-79"/>
              </a:rPr>
              <a:t>Reduce the amount of plastic packaging I buy. I’m opting for loose fruit and vegetables and I’m going to pick up my essentials in bulk. </a:t>
            </a:r>
            <a:endParaRPr lang="en-US" sz="3600" b="1" dirty="0">
              <a:solidFill>
                <a:srgbClr val="0C4F4E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C431E-A844-6857-C5FB-DAABD1C15511}"/>
              </a:ext>
            </a:extLst>
          </p:cNvPr>
          <p:cNvSpPr txBox="1"/>
          <p:nvPr/>
        </p:nvSpPr>
        <p:spPr>
          <a:xfrm>
            <a:off x="681037" y="4931053"/>
            <a:ext cx="4760202" cy="462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- Name, Location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D8E8D2-8400-2562-8C2F-9D8EC07C9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938" y="1761181"/>
            <a:ext cx="3040774" cy="333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80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7024</TotalTime>
  <Words>228</Words>
  <Application>Microsoft Macintosh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Rubik</vt:lpstr>
      <vt:lpstr>Rubik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 Pearce</dc:creator>
  <cp:lastModifiedBy>Isla Pearce</cp:lastModifiedBy>
  <cp:revision>9</cp:revision>
  <dcterms:created xsi:type="dcterms:W3CDTF">2022-03-23T14:06:00Z</dcterms:created>
  <dcterms:modified xsi:type="dcterms:W3CDTF">2022-05-04T08:24:36Z</dcterms:modified>
</cp:coreProperties>
</file>